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9" r:id="rId3"/>
    <p:sldId id="262" r:id="rId4"/>
    <p:sldId id="270" r:id="rId5"/>
    <p:sldId id="257" r:id="rId6"/>
    <p:sldId id="265" r:id="rId7"/>
    <p:sldId id="266" r:id="rId8"/>
    <p:sldId id="274" r:id="rId9"/>
    <p:sldId id="275" r:id="rId10"/>
    <p:sldId id="276" r:id="rId11"/>
    <p:sldId id="273" r:id="rId12"/>
    <p:sldId id="277" r:id="rId13"/>
    <p:sldId id="263" r:id="rId14"/>
    <p:sldId id="278" r:id="rId15"/>
    <p:sldId id="264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mathworld.wolfram.com/TrigonometricFunctions.html" TargetMode="External"/><Relationship Id="rId4" Type="http://schemas.openxmlformats.org/officeDocument/2006/relationships/hyperlink" Target="http://mathworld.wolfram.com/InverseFunction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28600" y="1295400"/>
          <a:ext cx="8666163" cy="3160713"/>
        </p:xfrm>
        <a:graphic>
          <a:graphicData uri="http://schemas.openxmlformats.org/presentationml/2006/ole">
            <p:oleObj spid="_x0000_s36866" name="Equation" r:id="rId3" imgW="3225600" imgH="1143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3.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dirty="0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084263" y="1785938"/>
          <a:ext cx="7069137" cy="4919662"/>
        </p:xfrm>
        <a:graphic>
          <a:graphicData uri="http://schemas.openxmlformats.org/presentationml/2006/ole">
            <p:oleObj spid="_x0000_s31749" name="Equation" r:id="rId3" imgW="3162240" imgH="1777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SutonnyMJ" pitchFamily="2" charset="0"/>
                <a:cs typeface="SutonnyMJ" pitchFamily="2" charset="0"/>
              </a:rPr>
              <a:t>4. 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u="sng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7891" name="Bitmap Image" r:id="rId3" imgW="0" imgH="0" progId="PBrush">
              <p:embed/>
            </p:oleObj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evgcÿ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=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743200" y="1447800"/>
          <a:ext cx="2507226" cy="762000"/>
        </p:xfrm>
        <a:graphic>
          <a:graphicData uri="http://schemas.openxmlformats.org/presentationml/2006/ole">
            <p:oleObj spid="_x0000_s37893" name="Equation" r:id="rId4" imgW="1295280" imgH="393480" progId="Equation.3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3121025" y="1981200"/>
          <a:ext cx="6022975" cy="4038600"/>
        </p:xfrm>
        <a:graphic>
          <a:graphicData uri="http://schemas.openxmlformats.org/presentationml/2006/ole">
            <p:oleObj spid="_x0000_s37894" name="Equation" r:id="rId5" imgW="2349360" imgH="1574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7357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1(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1752600" y="2983468"/>
            <a:ext cx="5673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##Abykxjbx-7.1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1(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iii),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2(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(ii)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467600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819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‡jKPvi-2</a:t>
            </a:r>
          </a:p>
          <a:p>
            <a:pPr algn="ctr"/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Abykxjbx-7.1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Aa¨vq-7g  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‡jKPvi-1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build="p" animBg="1"/>
      <p:bldP spid="5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i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Aš^q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g~L¨gvb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u="sng" dirty="0" smtClean="0"/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#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wÎ‡KvbwgwZK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dvskb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wc_v‡Mviv‡mi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Dccv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`¨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Content Placeholder 3" descr="Figure_6.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002256"/>
            <a:ext cx="8305800" cy="254830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noFill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allAtOnce" animBg="1"/>
      <p:bldP spid="7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dvskb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75260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msÁv</a:t>
            </a:r>
            <a:endParaRPr lang="en-US" sz="4400" b="1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2.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iƒcvšÍi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3.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	</a:t>
            </a:r>
          </a:p>
          <a:p>
            <a:pPr>
              <a:buNone/>
            </a:pP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	4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.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Abykxjbx-7.1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	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1.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msÁv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285565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inverse trigonometric functions are the </a:t>
            </a:r>
            <a:r>
              <a:rPr lang="en-US" sz="3200" dirty="0" smtClean="0">
                <a:hlinkClick r:id="rId4"/>
              </a:rPr>
              <a:t>inverse functions</a:t>
            </a:r>
            <a:r>
              <a:rPr lang="en-US" sz="3200" dirty="0" smtClean="0"/>
              <a:t> of the </a:t>
            </a:r>
            <a:r>
              <a:rPr lang="en-US" sz="3200" dirty="0" smtClean="0">
                <a:hlinkClick r:id="rId5"/>
              </a:rPr>
              <a:t>trigonometric functions</a:t>
            </a:r>
            <a:r>
              <a:rPr lang="en-US" sz="3200" dirty="0" smtClean="0"/>
              <a:t>, written as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x, Cos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x,tan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/>
      <p:bldP spid="1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2.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wÎ‡KvbwgwZK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dvsk‡bi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iƒcvšÍi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5943600" cy="609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........(1)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        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905000" y="1524000"/>
          <a:ext cx="3378200" cy="533400"/>
        </p:xfrm>
        <a:graphic>
          <a:graphicData uri="http://schemas.openxmlformats.org/presentationml/2006/ole">
            <p:oleObj spid="_x0000_s34820" name="Equation" r:id="rId4" imgW="144756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" y="2133600"/>
          <a:ext cx="8463142" cy="2514600"/>
        </p:xfrm>
        <a:graphic>
          <a:graphicData uri="http://schemas.openxmlformats.org/presentationml/2006/ole">
            <p:oleObj spid="_x0000_s34821" name="Equation" r:id="rId5" imgW="2590560" imgH="1396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4822" name="Equation" r:id="rId6" imgW="114120" imgH="215640" progId="Equation.3">
              <p:embed/>
            </p:oleObj>
          </a:graphicData>
        </a:graphic>
      </p:graphicFrame>
      <p:sp>
        <p:nvSpPr>
          <p:cNvPr id="12" name="Right Triangle 11"/>
          <p:cNvSpPr/>
          <p:nvPr/>
        </p:nvSpPr>
        <p:spPr>
          <a:xfrm>
            <a:off x="1524000" y="4876800"/>
            <a:ext cx="2895600" cy="15240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3400" y="61722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6248400"/>
            <a:ext cx="26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4800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200400" y="6019800"/>
          <a:ext cx="1605643" cy="381000"/>
        </p:xfrm>
        <a:graphic>
          <a:graphicData uri="http://schemas.openxmlformats.org/presentationml/2006/ole">
            <p:oleObj spid="_x0000_s34824" name="Equation" r:id="rId7" imgW="126720" imgH="177480" progId="Equation.3">
              <p:embed/>
            </p:oleObj>
          </a:graphicData>
        </a:graphic>
      </p:graphicFrame>
      <p:sp>
        <p:nvSpPr>
          <p:cNvPr id="13" name="Arc 12"/>
          <p:cNvSpPr/>
          <p:nvPr/>
        </p:nvSpPr>
        <p:spPr>
          <a:xfrm rot="13106782">
            <a:off x="3398418" y="5476786"/>
            <a:ext cx="385260" cy="107295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14401" y="228600"/>
          <a:ext cx="7924800" cy="6096000"/>
        </p:xfrm>
        <a:graphic>
          <a:graphicData uri="http://schemas.openxmlformats.org/presentationml/2006/ole">
            <p:oleObj spid="_x0000_s35842" name="Equation" r:id="rId3" imgW="3454200" imgH="2197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153</Words>
  <Application>Microsoft Office PowerPoint</Application>
  <PresentationFormat>On-screen Show (4:3)</PresentationFormat>
  <Paragraphs>50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Equation</vt:lpstr>
      <vt:lpstr>Bitmap Image</vt:lpstr>
      <vt:lpstr>Slide 1</vt:lpstr>
      <vt:lpstr>Slide 2</vt:lpstr>
      <vt:lpstr>AvR‡Ki cvV  Aa¨vq-7g  </vt:lpstr>
      <vt:lpstr>cv‡Vi Kvw•LZ wkLb dj/D‡Ïk¨</vt:lpstr>
      <vt:lpstr>wecixZ wÎ‡KvbwgwZK dvskb</vt:lpstr>
      <vt:lpstr>we¯ÍvwiZ cvVt wecixZ wÎ‡KvbwgwZK dvskb</vt:lpstr>
      <vt:lpstr>1.  wecixZ wÎ‡KvbwgwZK dvsk‡bi msÁv</vt:lpstr>
      <vt:lpstr>2.  wecixZ wÎ‡KvbwgwZK dvsk‡bi iƒcvšÍi</vt:lpstr>
      <vt:lpstr>Slide 9</vt:lpstr>
      <vt:lpstr>Slide 10</vt:lpstr>
      <vt:lpstr>3.  wecixZ wÎ‡KvbwgwZK dvsk‡bi m~Î</vt:lpstr>
      <vt:lpstr>4.  mgm¨v mgvavb Abykxjbx-7.1</vt:lpstr>
      <vt:lpstr>cvV g~j¨vqb</vt:lpstr>
      <vt:lpstr>evwoi KvR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LAB</cp:lastModifiedBy>
  <cp:revision>119</cp:revision>
  <dcterms:created xsi:type="dcterms:W3CDTF">2015-04-27T04:04:14Z</dcterms:created>
  <dcterms:modified xsi:type="dcterms:W3CDTF">2015-08-23T09:54:46Z</dcterms:modified>
</cp:coreProperties>
</file>